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29" r:id="rId31"/>
    <p:sldId id="313" r:id="rId32"/>
    <p:sldId id="314" r:id="rId33"/>
    <p:sldId id="315" r:id="rId34"/>
    <p:sldId id="316" r:id="rId35"/>
    <p:sldId id="328" r:id="rId36"/>
    <p:sldId id="317" r:id="rId37"/>
    <p:sldId id="318" r:id="rId38"/>
    <p:sldId id="319" r:id="rId39"/>
    <p:sldId id="320" r:id="rId40"/>
    <p:sldId id="321" r:id="rId41"/>
    <p:sldId id="322" r:id="rId42"/>
    <p:sldId id="323" r:id="rId43"/>
    <p:sldId id="324" r:id="rId44"/>
    <p:sldId id="325" r:id="rId45"/>
    <p:sldId id="326" r:id="rId46"/>
    <p:sldId id="327" r:id="rId47"/>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8" d="100"/>
          <a:sy n="48" d="100"/>
        </p:scale>
        <p:origin x="144"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6/21/2021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descr="Table&#10;&#10;Description automatically generated">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1118851" y="3140075"/>
            <a:ext cx="7238999" cy="5582618"/>
          </a:xfrm>
          <a:prstGeom prst="rect">
            <a:avLst/>
          </a:prstGeom>
        </p:spPr>
      </p:pic>
      <p:pic>
        <p:nvPicPr>
          <p:cNvPr id="11" name="Picture 10" descr="Table&#10;&#10;Description automatically generated">
            <a:extLst>
              <a:ext uri="{FF2B5EF4-FFF2-40B4-BE49-F238E27FC236}">
                <a16:creationId xmlns:a16="http://schemas.microsoft.com/office/drawing/2014/main" id="{C58F4E51-616E-4FA0-8154-ECE929D1FB83}"/>
              </a:ext>
            </a:extLst>
          </p:cNvPr>
          <p:cNvPicPr>
            <a:picLocks noChangeAspect="1"/>
          </p:cNvPicPr>
          <p:nvPr/>
        </p:nvPicPr>
        <p:blipFill>
          <a:blip r:embed="rId3">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746250" y="3140075"/>
            <a:ext cx="72390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6636432"/>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standard Beta distribution of the Thompson Sampling Bandit related to the conversion rates of the first item.</a:t>
            </a:r>
          </a:p>
          <a:p>
            <a:pPr marL="1200150" lvl="2" indent="-285750" algn="just">
              <a:lnSpc>
                <a:spcPct val="107000"/>
              </a:lnSpc>
              <a:buFont typeface="Courier New" panose="02070309020205020404" pitchFamily="49" charset="0"/>
              <a:buChar char="o"/>
            </a:pPr>
            <a:r>
              <a:rPr lang="en-GB" sz="4000" dirty="0">
                <a:latin typeface="Gill Sans MT" panose="020B0502020104020203" pitchFamily="34" charset="0"/>
                <a:ea typeface="Calibri" panose="020F0502020204030204" pitchFamily="34" charset="0"/>
                <a:cs typeface="Times New Roman" panose="02020603050405020304" pitchFamily="18" charset="0"/>
              </a:rPr>
              <a:t> </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953716"/>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701764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176195"/>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solidFill>
                  <a:srgbClr val="FF0000"/>
                </a:solidFill>
                <a:effectLst/>
                <a:latin typeface="Gill Sans MT" panose="020B0502020104020203" pitchFamily="34" charset="0"/>
                <a:ea typeface="Calibri" panose="020F0502020204030204" pitchFamily="34" charset="0"/>
                <a:cs typeface="Times New Roman" panose="02020603050405020304" pitchFamily="18" charset="0"/>
              </a:rPr>
              <a:t> Sliding window data structures TODO.</a:t>
            </a:r>
            <a:endParaRPr lang="en-GB" sz="3500" dirty="0">
              <a:effectLst/>
              <a:latin typeface="Gill Sans MT" panose="020B05020201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28491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497022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29609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84096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917220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2401457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142877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924817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073130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113</TotalTime>
  <Words>1801</Words>
  <Application>Microsoft Office PowerPoint</Application>
  <PresentationFormat>Custom</PresentationFormat>
  <Paragraphs>160</Paragraphs>
  <Slides>46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MS UI Gothic</vt:lpstr>
      <vt:lpstr>Arial</vt:lpstr>
      <vt:lpstr>Calibri</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14</cp:revision>
  <dcterms:created xsi:type="dcterms:W3CDTF">2021-06-14T19:13:54Z</dcterms:created>
  <dcterms:modified xsi:type="dcterms:W3CDTF">2021-06-21T18:26:21Z</dcterms:modified>
</cp:coreProperties>
</file>